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65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4BC3D6-02F6-4847-B1C1-3EC53008D469}" v="42" dt="2018-08-15T10:26:46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81C01-19AA-4511-B3B7-5BA640601BE7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16DB0-2D83-40D8-8B76-544605E0FB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575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2D103-64B3-4D9D-ACB9-1346DA9D3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9E545-B7DD-407F-8B6A-40AD46B63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FB6D5-D499-4FDB-9F40-E8B1EE40B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D8E4-F486-41D9-8A5A-B0FB2E9F9C65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970CB-950B-40DE-9218-30D82695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B5440-EB4A-42F9-B68F-649FFF81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977-D641-4979-9C85-27BEA4F436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527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9695-534E-4378-8275-C7F83D9D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CA1AB-F77D-41CE-AD62-BA1DDABB7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A3B49-A6DF-4FB4-B54C-87B75B4E8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D8E4-F486-41D9-8A5A-B0FB2E9F9C65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488E1-87ED-48AA-9820-023F3B08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2D346-6890-4F18-9813-8C5763DA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977-D641-4979-9C85-27BEA4F436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59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46E5A6-2E54-4627-9C7C-E087538E6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B5156-7B65-4C70-8E76-EC411DD9E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DE6C6-687F-4B77-B6AD-6D3DF993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D8E4-F486-41D9-8A5A-B0FB2E9F9C65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4D985-08A5-457D-B16F-A89E1F9F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84788-6E63-4AD4-BD69-900844A4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977-D641-4979-9C85-27BEA4F436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210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BD594-C866-4274-805D-9CD923E2F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C0C4E-58D4-4E64-AEFE-3CFF2785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FAD74-07C8-409B-87AB-F106BD54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D8E4-F486-41D9-8A5A-B0FB2E9F9C65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4257D-288A-4DE4-99D8-489FFC8D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5F680-2427-47DB-9C57-42858EB3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977-D641-4979-9C85-27BEA4F436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746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82D3-3E39-4A62-813D-5CAF72594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4F797-88A4-49EA-AFDA-0862271A5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8947D-2D8A-422E-B085-0C89BE505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D8E4-F486-41D9-8A5A-B0FB2E9F9C65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10CEA-5519-4505-8A68-B792716D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CC712-E9C9-4B66-A7A0-5F0FBAAF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977-D641-4979-9C85-27BEA4F436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642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768C-E7E8-4437-8BCA-47BEFCC3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56106-D8FF-4268-9D3E-43536A8C2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A451D-4106-4D4D-9B91-69AA07CD0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A5B38-8554-44D8-87AD-7F80CDFD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D8E4-F486-41D9-8A5A-B0FB2E9F9C65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2785A-46CE-4E36-A828-E11CEDED1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3F38E-B3BE-4173-8EAF-A24998B8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977-D641-4979-9C85-27BEA4F436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538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F4193-6214-4746-BEE5-FC10861E2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444E1-A323-42C5-AF66-8A66C5A59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5600A-EFFE-4526-8C85-B222A55AD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E4265D-D46F-4750-A296-8E3D84C48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EC2C9-E43E-4603-9670-1005F70CB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47518-7CC3-4110-A3D2-A74A3A1D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D8E4-F486-41D9-8A5A-B0FB2E9F9C65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009185-013B-4FAA-95B2-B7FF5BB8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2CE22-4F9A-49F4-9623-86DC5443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977-D641-4979-9C85-27BEA4F436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842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4B8E-E8E2-46BB-8FAC-8BDBB311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E2E45-4A4D-4E66-9EB6-3CEF3A32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D8E4-F486-41D9-8A5A-B0FB2E9F9C65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23EF6-1242-494F-8FA5-33AFF3F2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D84DF-8871-44C3-AC6B-E0F18C0A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977-D641-4979-9C85-27BEA4F436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534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EBC6E-939F-4DEE-88AE-375C5E392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D8E4-F486-41D9-8A5A-B0FB2E9F9C65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BAB2C-48E5-47FB-9309-C6748E60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52737-ED32-4308-939D-C23F4482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977-D641-4979-9C85-27BEA4F436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072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390F-79C1-4BA0-851D-CFD3878C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53167-6154-4BDC-AFAC-4AD24D39B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3D418-7351-420F-8596-C08F2E10F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BA8F5-D190-4D66-A892-27DDE07F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D8E4-F486-41D9-8A5A-B0FB2E9F9C65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FDC3C-9847-405F-B296-628CC63F4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F9E91-1936-4004-980D-71B5E5D9A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977-D641-4979-9C85-27BEA4F436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029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F9F9B-2654-4014-9EB7-23E8C0A62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E7F7D-2CB9-4B73-8B5B-559A85D11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24765-915A-4DA2-9058-E29237BF2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09BD1-A1D0-41F1-89D3-6EB9BC45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D8E4-F486-41D9-8A5A-B0FB2E9F9C65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476A0-56B1-4C0B-9420-EE381721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86C3A-643C-433B-B563-2C66DDF5C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9977-D641-4979-9C85-27BEA4F436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186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2C999-B33B-4776-AAD1-D2F0E7B9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9294A-8943-4E2E-A9AF-49699A0B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8526D-B716-4532-B8FF-02A4A3BCE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7D8E4-F486-41D9-8A5A-B0FB2E9F9C65}" type="datetimeFigureOut">
              <a:rPr lang="en-AU" smtClean="0"/>
              <a:t>20/09/2018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1FF34-DBE6-4996-A696-8C747422A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8DC6F-82E1-4846-BB26-048C26390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09977-D641-4979-9C85-27BEA4F436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33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FFE47E-03AE-40EF-90A5-845E77DD7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349"/>
          <a:stretch/>
        </p:blipFill>
        <p:spPr>
          <a:xfrm>
            <a:off x="0" y="0"/>
            <a:ext cx="12192000" cy="2856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D33B2-BF30-42D9-8814-B072AC4A5E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656" y="6028888"/>
            <a:ext cx="1889256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901F98-86C8-422C-9B54-7627EF0E9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7" y="1965807"/>
            <a:ext cx="4294608" cy="4139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1D7874-DB56-432B-A3D9-402D400E4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12" y="5854616"/>
            <a:ext cx="2177144" cy="76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81355D-C78D-413F-A1B6-236D99989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40" y="5854616"/>
            <a:ext cx="2177144" cy="76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AC6373-8894-496C-B9CC-E9ADB9D0E96F}"/>
              </a:ext>
            </a:extLst>
          </p:cNvPr>
          <p:cNvSpPr txBox="1"/>
          <p:nvPr/>
        </p:nvSpPr>
        <p:spPr>
          <a:xfrm>
            <a:off x="975111" y="182943"/>
            <a:ext cx="102417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6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Download our (</a:t>
            </a:r>
            <a:r>
              <a:rPr lang="en-AU" sz="6600" i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School Name)</a:t>
            </a:r>
          </a:p>
          <a:p>
            <a:pPr algn="ctr"/>
            <a:r>
              <a:rPr lang="en-AU" sz="6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Schoolzine App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10A266-B9D2-4F96-886A-7CF997A4B11B}"/>
              </a:ext>
            </a:extLst>
          </p:cNvPr>
          <p:cNvSpPr txBox="1"/>
          <p:nvPr/>
        </p:nvSpPr>
        <p:spPr>
          <a:xfrm>
            <a:off x="5584203" y="3231781"/>
            <a:ext cx="58560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SZapp</a:t>
            </a:r>
            <a:r>
              <a:rPr lang="en-AU" dirty="0"/>
              <a:t> is a great way to keep up to date with our latest news </a:t>
            </a:r>
          </a:p>
          <a:p>
            <a:r>
              <a:rPr lang="en-AU" dirty="0"/>
              <a:t>and information. Using </a:t>
            </a:r>
            <a:r>
              <a:rPr lang="en-AU" dirty="0" err="1"/>
              <a:t>SZapp</a:t>
            </a:r>
            <a:r>
              <a:rPr lang="en-AU" dirty="0"/>
              <a:t> will give you easy access to </a:t>
            </a:r>
          </a:p>
          <a:p>
            <a:r>
              <a:rPr lang="en-AU" dirty="0"/>
              <a:t>information such as:</a:t>
            </a:r>
          </a:p>
          <a:p>
            <a:endParaRPr lang="en-A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Newsletters on the go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Latest News &amp; Reminders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Calendar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Policies and Documents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Event Bookings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Digital Forms</a:t>
            </a:r>
          </a:p>
        </p:txBody>
      </p:sp>
    </p:spTree>
    <p:extLst>
      <p:ext uri="{BB962C8B-B14F-4D97-AF65-F5344CB8AC3E}">
        <p14:creationId xmlns:p14="http://schemas.microsoft.com/office/powerpoint/2010/main" val="34348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FFE47E-03AE-40EF-90A5-845E77DD7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349"/>
          <a:stretch/>
        </p:blipFill>
        <p:spPr>
          <a:xfrm>
            <a:off x="0" y="0"/>
            <a:ext cx="12192000" cy="2856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D33B2-BF30-42D9-8814-B072AC4A5E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656" y="6028888"/>
            <a:ext cx="1889256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901F98-86C8-422C-9B54-7627EF0E9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7" y="1965807"/>
            <a:ext cx="4294608" cy="4139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1D7874-DB56-432B-A3D9-402D400E4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12" y="5854616"/>
            <a:ext cx="2177144" cy="76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81355D-C78D-413F-A1B6-236D99989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40" y="5854616"/>
            <a:ext cx="2177144" cy="76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381B3D-F6F8-4F2C-B359-E523AFAF8E3B}"/>
              </a:ext>
            </a:extLst>
          </p:cNvPr>
          <p:cNvSpPr txBox="1"/>
          <p:nvPr/>
        </p:nvSpPr>
        <p:spPr>
          <a:xfrm>
            <a:off x="2685620" y="645748"/>
            <a:ext cx="61896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Installing </a:t>
            </a:r>
            <a:r>
              <a:rPr lang="en-AU" sz="72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SZapp</a:t>
            </a:r>
            <a:endParaRPr lang="en-AU" sz="7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FFC311-55D6-4308-ABE7-4F76297D23DE}"/>
              </a:ext>
            </a:extLst>
          </p:cNvPr>
          <p:cNvGrpSpPr/>
          <p:nvPr/>
        </p:nvGrpSpPr>
        <p:grpSpPr>
          <a:xfrm>
            <a:off x="6237166" y="3269293"/>
            <a:ext cx="5203127" cy="2585323"/>
            <a:chOff x="6273012" y="3295936"/>
            <a:chExt cx="5203127" cy="258532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04651E1-CF56-4189-ADE9-59D8DC7C4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3012" y="3538056"/>
              <a:ext cx="632612" cy="77178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9F2E5B-2FC0-425B-B25B-FD4BC1D65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3012" y="4890782"/>
              <a:ext cx="654056" cy="77178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39BB9D-4910-47F2-AC71-13C5F6809253}"/>
                </a:ext>
              </a:extLst>
            </p:cNvPr>
            <p:cNvSpPr txBox="1"/>
            <p:nvPr/>
          </p:nvSpPr>
          <p:spPr>
            <a:xfrm>
              <a:off x="7106467" y="3295936"/>
              <a:ext cx="4369672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/>
                <a:t>Apple devices: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AU" dirty="0"/>
                <a:t>On your device, open the App Store.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AU" dirty="0"/>
                <a:t>Search the App Store for </a:t>
              </a:r>
              <a:r>
                <a:rPr lang="en-AU" dirty="0" err="1"/>
                <a:t>SZapp</a:t>
              </a:r>
              <a:r>
                <a:rPr lang="en-AU" dirty="0"/>
                <a:t>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AU" dirty="0"/>
                <a:t>Download and install </a:t>
              </a:r>
              <a:r>
                <a:rPr lang="en-AU" dirty="0" err="1"/>
                <a:t>SZapp</a:t>
              </a:r>
              <a:r>
                <a:rPr lang="en-AU" dirty="0"/>
                <a:t>.</a:t>
              </a:r>
            </a:p>
            <a:p>
              <a:r>
                <a:rPr lang="en-AU" dirty="0"/>
                <a:t> </a:t>
              </a:r>
            </a:p>
            <a:p>
              <a:r>
                <a:rPr lang="en-AU" b="1" dirty="0"/>
                <a:t>Android devices: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AU" dirty="0"/>
                <a:t>On your device, open the Play Store.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AU" dirty="0"/>
                <a:t>Search the Play Store for </a:t>
              </a:r>
              <a:r>
                <a:rPr lang="en-AU" dirty="0" err="1"/>
                <a:t>SZapp</a:t>
              </a:r>
              <a:r>
                <a:rPr lang="en-AU" dirty="0"/>
                <a:t>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AU" dirty="0"/>
                <a:t>Download and install </a:t>
              </a:r>
              <a:r>
                <a:rPr lang="en-AU" dirty="0" err="1"/>
                <a:t>SZapp</a:t>
              </a:r>
              <a:r>
                <a:rPr lang="en-AU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52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1D33B2-BF30-42D9-8814-B072AC4A5E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656" y="6028888"/>
            <a:ext cx="1889256" cy="762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A54659-3568-4F4B-ABA9-6B182B3E9D68}"/>
              </a:ext>
            </a:extLst>
          </p:cNvPr>
          <p:cNvSpPr txBox="1"/>
          <p:nvPr/>
        </p:nvSpPr>
        <p:spPr>
          <a:xfrm>
            <a:off x="458759" y="4218577"/>
            <a:ext cx="3616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2B885C"/>
                </a:solidFill>
              </a:rPr>
              <a:t>FIND YOUR SCHOOL</a:t>
            </a:r>
          </a:p>
          <a:p>
            <a:r>
              <a:rPr lang="en-AU" dirty="0"/>
              <a:t>Select the region</a:t>
            </a:r>
            <a:endParaRPr lang="en-AU" b="1" i="1" dirty="0"/>
          </a:p>
          <a:p>
            <a:endParaRPr lang="en-AU" dirty="0"/>
          </a:p>
          <a:p>
            <a:r>
              <a:rPr lang="en-AU" dirty="0"/>
              <a:t>Search for </a:t>
            </a:r>
            <a:r>
              <a:rPr lang="en-AU" b="1" i="1" dirty="0"/>
              <a:t>(insert school name here)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FD3C9C-8423-4D77-BC0B-B21EAE15320B}"/>
              </a:ext>
            </a:extLst>
          </p:cNvPr>
          <p:cNvSpPr txBox="1"/>
          <p:nvPr/>
        </p:nvSpPr>
        <p:spPr>
          <a:xfrm>
            <a:off x="5207394" y="4218577"/>
            <a:ext cx="63962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2B885C"/>
                </a:solidFill>
              </a:rPr>
              <a:t>REGISTER A USER</a:t>
            </a:r>
          </a:p>
          <a:p>
            <a:r>
              <a:rPr lang="en-AU" dirty="0"/>
              <a:t>Before you can add your school, you will need to register. Register </a:t>
            </a:r>
          </a:p>
          <a:p>
            <a:r>
              <a:rPr lang="en-AU" dirty="0"/>
              <a:t>with your email or sign in with Google or Facebook.</a:t>
            </a:r>
          </a:p>
          <a:p>
            <a:r>
              <a:rPr lang="en-AU" dirty="0"/>
              <a:t> </a:t>
            </a:r>
          </a:p>
          <a:p>
            <a:r>
              <a:rPr lang="en-AU" dirty="0"/>
              <a:t>Enter your email and name and then create a password.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CC989-43D7-44F3-8C44-17622E50B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58" y="285594"/>
            <a:ext cx="2025000" cy="3600000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BF2D54-CE67-44B0-AF9F-1C5C8C3D7D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854" y="285594"/>
            <a:ext cx="2114191" cy="3600000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0830BD-8E38-4919-A1D5-C81B4EC998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050" y="285594"/>
            <a:ext cx="2114191" cy="3600000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22F00C-A7F5-4C07-B65C-F2A9C631EB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4" y="285594"/>
            <a:ext cx="2025000" cy="3600000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CD5A93-9A53-496B-98CB-941DF0CCD9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394" y="285594"/>
            <a:ext cx="2114191" cy="3600000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257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1D33B2-BF30-42D9-8814-B072AC4A5E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656" y="6028888"/>
            <a:ext cx="1889256" cy="76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0686C4-601F-4B0D-87A2-1F8A953EC8D3}"/>
              </a:ext>
            </a:extLst>
          </p:cNvPr>
          <p:cNvSpPr txBox="1"/>
          <p:nvPr/>
        </p:nvSpPr>
        <p:spPr>
          <a:xfrm>
            <a:off x="7143678" y="712787"/>
            <a:ext cx="46515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2B885C"/>
                </a:solidFill>
              </a:rPr>
              <a:t>MANAGING NOTIFICATIONS</a:t>
            </a:r>
          </a:p>
          <a:p>
            <a:endParaRPr lang="en-AU" dirty="0"/>
          </a:p>
          <a:p>
            <a:r>
              <a:rPr lang="en-AU" dirty="0"/>
              <a:t>Choose which group/s you would like to receive</a:t>
            </a:r>
          </a:p>
          <a:p>
            <a:r>
              <a:rPr lang="en-AU" dirty="0"/>
              <a:t>notifications from. </a:t>
            </a:r>
          </a:p>
          <a:p>
            <a:endParaRPr lang="en-AU" dirty="0"/>
          </a:p>
          <a:p>
            <a:r>
              <a:rPr lang="en-AU" dirty="0"/>
              <a:t>Groups with arrows indicate that there are </a:t>
            </a:r>
          </a:p>
          <a:p>
            <a:r>
              <a:rPr lang="en-AU" dirty="0"/>
              <a:t>sub-groups which you can join.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EFE1C-5D36-45D8-98B7-6B47F548F8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807" y="628890"/>
            <a:ext cx="3171286" cy="5399995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C1FF92-E6F8-4437-AAF9-52BF599E46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78" y="628890"/>
            <a:ext cx="3171286" cy="5399995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4024DA-332B-42FB-91D9-61E1E14EF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78" y="628890"/>
            <a:ext cx="3171286" cy="54134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12330E-1CC4-4C25-AB1E-AE2F382240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7807" y="628890"/>
            <a:ext cx="3171286" cy="54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0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1D33B2-BF30-42D9-8814-B072AC4A5E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656" y="6028888"/>
            <a:ext cx="1889256" cy="76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BAF1B-0A03-4DE2-8059-164F87C8BFB3}"/>
              </a:ext>
            </a:extLst>
          </p:cNvPr>
          <p:cNvSpPr txBox="1"/>
          <p:nvPr/>
        </p:nvSpPr>
        <p:spPr>
          <a:xfrm>
            <a:off x="934755" y="4557918"/>
            <a:ext cx="32458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rgbClr val="2B885C"/>
                </a:solidFill>
              </a:rPr>
              <a:t>HOME</a:t>
            </a:r>
          </a:p>
          <a:p>
            <a:pPr algn="ctr"/>
            <a:r>
              <a:rPr lang="en-AU" dirty="0"/>
              <a:t>The Home tab displays the most </a:t>
            </a:r>
          </a:p>
          <a:p>
            <a:pPr algn="ctr"/>
            <a:r>
              <a:rPr lang="en-AU" dirty="0"/>
              <a:t>recent news item and links to </a:t>
            </a:r>
          </a:p>
          <a:p>
            <a:pPr algn="ctr"/>
            <a:r>
              <a:rPr lang="en-AU" dirty="0"/>
              <a:t>important school information </a:t>
            </a:r>
          </a:p>
          <a:p>
            <a:pPr algn="ctr"/>
            <a:r>
              <a:rPr lang="en-AU" dirty="0"/>
              <a:t>and tools.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4D250-4584-4AF9-BFA9-A42ECA1B1C27}"/>
              </a:ext>
            </a:extLst>
          </p:cNvPr>
          <p:cNvSpPr txBox="1"/>
          <p:nvPr/>
        </p:nvSpPr>
        <p:spPr>
          <a:xfrm>
            <a:off x="4494867" y="4557918"/>
            <a:ext cx="3185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rgbClr val="2B885C"/>
                </a:solidFill>
              </a:rPr>
              <a:t>FEED</a:t>
            </a:r>
          </a:p>
          <a:p>
            <a:pPr algn="ctr"/>
            <a:r>
              <a:rPr lang="en-AU" dirty="0"/>
              <a:t>The Feed tab shows a summary </a:t>
            </a:r>
          </a:p>
          <a:p>
            <a:pPr algn="ctr"/>
            <a:r>
              <a:rPr lang="en-AU" dirty="0"/>
              <a:t>view of all news items which </a:t>
            </a:r>
          </a:p>
          <a:p>
            <a:pPr algn="ctr"/>
            <a:r>
              <a:rPr lang="en-AU" dirty="0"/>
              <a:t>you have subscribed to.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84506-837B-4AC2-844E-00CE44B98D02}"/>
              </a:ext>
            </a:extLst>
          </p:cNvPr>
          <p:cNvSpPr txBox="1"/>
          <p:nvPr/>
        </p:nvSpPr>
        <p:spPr>
          <a:xfrm>
            <a:off x="7994641" y="4557918"/>
            <a:ext cx="35071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rgbClr val="2B885C"/>
                </a:solidFill>
              </a:rPr>
              <a:t>MANAGE</a:t>
            </a:r>
          </a:p>
          <a:p>
            <a:pPr algn="ctr"/>
            <a:r>
              <a:rPr lang="en-AU" dirty="0"/>
              <a:t>The Manage tab allows you to</a:t>
            </a:r>
          </a:p>
          <a:p>
            <a:pPr algn="ctr"/>
            <a:r>
              <a:rPr lang="en-AU" dirty="0"/>
              <a:t> customise what information shows</a:t>
            </a:r>
          </a:p>
          <a:p>
            <a:pPr algn="ctr"/>
            <a:r>
              <a:rPr lang="en-AU" dirty="0"/>
              <a:t> in your news feed and what push </a:t>
            </a:r>
          </a:p>
          <a:p>
            <a:pPr algn="ctr"/>
            <a:r>
              <a:rPr lang="en-AU" dirty="0"/>
              <a:t>notifications you will receive.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DCBB-A277-4B95-A934-DE4BF2B68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24" y="277703"/>
            <a:ext cx="2328750" cy="4140000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2E9453-0E48-4534-9682-9CEDAAD02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91" y="277703"/>
            <a:ext cx="2328750" cy="4140000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D856A-5090-4A52-8D28-565FCBD16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67" y="277703"/>
            <a:ext cx="2328750" cy="4140000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07334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D4D1E251A6044B54B9B7DDF5D3AE3" ma:contentTypeVersion="8" ma:contentTypeDescription="Create a new document." ma:contentTypeScope="" ma:versionID="779c173aabfde7c2f482f84195b10a12">
  <xsd:schema xmlns:xsd="http://www.w3.org/2001/XMLSchema" xmlns:xs="http://www.w3.org/2001/XMLSchema" xmlns:p="http://schemas.microsoft.com/office/2006/metadata/properties" xmlns:ns2="39759bb5-3aa2-437b-b55e-40706dcccf3c" xmlns:ns3="97dd369b-403b-41dd-8d59-7c5af44af00d" targetNamespace="http://schemas.microsoft.com/office/2006/metadata/properties" ma:root="true" ma:fieldsID="31d7c88a8a5069bd8cb5bf22effab1ae" ns2:_="" ns3:_="">
    <xsd:import namespace="39759bb5-3aa2-437b-b55e-40706dcccf3c"/>
    <xsd:import namespace="97dd369b-403b-41dd-8d59-7c5af44af0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59bb5-3aa2-437b-b55e-40706dccc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d369b-403b-41dd-8d59-7c5af44af00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54BB17-2844-4BC0-B50D-0BBBBA8F1CD7}">
  <ds:schemaRefs>
    <ds:schemaRef ds:uri="http://schemas.microsoft.com/office/2006/metadata/properties"/>
    <ds:schemaRef ds:uri="http://schemas.microsoft.com/office/2006/documentManagement/types"/>
    <ds:schemaRef ds:uri="97dd369b-403b-41dd-8d59-7c5af44af00d"/>
    <ds:schemaRef ds:uri="http://purl.org/dc/elements/1.1/"/>
    <ds:schemaRef ds:uri="http://schemas.openxmlformats.org/package/2006/metadata/core-properties"/>
    <ds:schemaRef ds:uri="39759bb5-3aa2-437b-b55e-40706dcccf3c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88D1AA5-62CD-4479-B024-F5DA4E90DE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59bb5-3aa2-437b-b55e-40706dcccf3c"/>
    <ds:schemaRef ds:uri="97dd369b-403b-41dd-8d59-7c5af44af0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C80B69-11D6-4099-9E76-FEF93C3AFA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211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Schoolzine</dc:creator>
  <cp:lastModifiedBy>Support </cp:lastModifiedBy>
  <cp:revision>17</cp:revision>
  <dcterms:created xsi:type="dcterms:W3CDTF">2018-06-25T09:08:22Z</dcterms:created>
  <dcterms:modified xsi:type="dcterms:W3CDTF">2018-09-19T23:34:36Z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0x010100489D4D1E251A6044B54B9B7DDF5D3AE3</vt:lpwstr>
  </property>
</Properties>
</file>